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5" y="1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B27BC-B948-2602-F23D-A90C2002C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160BE2-B46B-F7E2-0D9A-EF6BE7A2E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CE0EA0-F028-1F78-4A62-9882CEF74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397C18-8A56-79DF-1398-C07BCAE7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C7099F-C578-24C5-1D51-3DCE81DA0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33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BF22D-B632-A207-12BD-87507620F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81E298-1A70-2CEA-0E50-8BE280F1D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DE3236-8CAD-D062-453E-C41F0E4B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917C3D-F962-33F4-7C85-6969AE284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701BC0-1A7A-E0BB-9F0E-74733552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49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D6BC6C0-DE3F-BB8B-4788-1FD55334C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EC6A50-BA42-5A7B-A89F-DCD270834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5686F4-48B9-015D-1BD6-7ECD1402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88755-A960-E1B0-3E46-A57535DB2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2A1A3B-E8BC-B22D-B171-C667517B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46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14162E-3526-1235-8E3A-5BE2ED7C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A67C79-43F1-F813-C5FD-1C4042D40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299A56-FD0C-7C28-B309-976918A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B8EE32-8A1A-96EE-700E-FA1596DB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85F894-5B7D-06C2-99C5-EA304A5A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95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4FF45-3826-967F-BBEB-287EC206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64AFC6-DE51-BD43-E11E-21EF9F938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344AFD-D2F3-E7A1-FF43-DDFC6923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DE91BA-905D-9B0B-F1E0-C4AB4E2A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E80551-91D7-5DE5-2DC2-D30AB748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3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7F39D-B9F2-FCD6-1686-EC49087D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F3FB77-0AA7-04B9-D6CF-8E58CD344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F1822F-6213-E935-0D60-DDDC96BD4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DE3398-C8D1-C17E-6DD8-FC0531C0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C52414-2EA3-C48E-CCBC-58464551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90261A-FDA6-C343-E303-7E9A566A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7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D1391-A5B3-9CAD-1D9F-DC1135DC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9F7B50-3A6F-3650-31C8-6D4C5E916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F95E31-5301-4B11-9D45-D4DE33193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440F8CC-1A65-1CCF-D90B-241B90105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CD8850C-1E8C-3258-57E5-ED0D50061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3D5AB8D-36FF-7C9E-7963-E7DCB4E5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DE1AFD-3027-5729-4056-5A5990898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B828FF2-63CD-A88E-5F1F-9C906CE0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44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E7EB6-F122-92FF-0A26-DE2E4010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98652D-89EC-73A5-C7C0-4670598A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C26F1C-0697-A042-BFD2-AB3792B2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41364E-CA7C-8AD8-06CD-82E3B453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3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86D51F-1956-7E17-D71E-5FC43ECD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605F5D1-5D7E-0F7E-1617-ADF8185D0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316C8C-2A6D-5091-56D5-7FE850A0A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6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EA570-D0FB-52F9-9CBB-491F545A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0B94C0-25CA-3ABB-9329-0454BDCE2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CA808F-F33C-C5A6-20EB-9943CB237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38029E-3F4C-312C-78EC-78F8D3BD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89CEA0-04C1-1D40-FB91-67484B07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7414FC-7774-05A6-4274-0F584739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32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33827-5E63-CF49-886D-9DD660401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44E1FE8-8BAC-BF11-7F52-65EE8320A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E308A2-0EE3-0F08-3955-5D1EAD6F6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C608A3-8A61-6379-0720-8EE5B87AC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73C-7C58-4C3A-B1F7-B2A5EF1D18AD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675170-9D48-79E0-BCA5-786CAC22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7CDA51-03CB-6C89-96EE-3632153D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07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11F2A05-5652-3492-EF1B-FC53C1614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3C1326-BEA1-E7BF-1F14-D20860EB1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925466-9DD5-9BF2-89FF-7245D5DA9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9C73C-7C58-4C3A-B1F7-B2A5EF1D18AD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75EEC3-FEF7-BC81-3B01-E68390173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D24F9A-DC36-7A8C-8A5F-D9D3267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38198-6C0F-4855-83D4-E3B399B4D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68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86431-859F-8EF7-783B-E469471CA8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000" b="0" i="0" dirty="0">
                <a:solidFill>
                  <a:srgbClr val="202124"/>
                </a:solidFill>
                <a:effectLst/>
                <a:highlight>
                  <a:srgbClr val="F7F7F7"/>
                </a:highlight>
                <a:latin typeface="Roboto" panose="02000000000000000000" pitchFamily="2" charset="0"/>
              </a:rPr>
              <a:t>Beispielhafte Unterweisung von mit einigen ausgewählten Aspekten der </a:t>
            </a:r>
            <a:r>
              <a:rPr lang="de-DE" sz="4000" b="0" i="0" dirty="0" err="1">
                <a:solidFill>
                  <a:srgbClr val="202124"/>
                </a:solidFill>
                <a:effectLst/>
                <a:highlight>
                  <a:srgbClr val="F7F7F7"/>
                </a:highlight>
                <a:latin typeface="Roboto" panose="02000000000000000000" pitchFamily="2" charset="0"/>
              </a:rPr>
              <a:t>DGUV</a:t>
            </a:r>
            <a:r>
              <a:rPr lang="de-DE" sz="4000" b="0" i="0" dirty="0">
                <a:solidFill>
                  <a:srgbClr val="202124"/>
                </a:solidFill>
                <a:effectLst/>
                <a:highlight>
                  <a:srgbClr val="F7F7F7"/>
                </a:highlight>
                <a:latin typeface="Roboto" panose="02000000000000000000" pitchFamily="2" charset="0"/>
              </a:rPr>
              <a:t> für Fremdfirmen 	</a:t>
            </a:r>
            <a:endParaRPr lang="de-DE" sz="4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3B92B47-BAB4-CE77-F4A9-B3FA9A3BD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6880"/>
            <a:ext cx="9144000" cy="1010920"/>
          </a:xfrm>
        </p:spPr>
        <p:txBody>
          <a:bodyPr>
            <a:normAutofit/>
          </a:bodyPr>
          <a:lstStyle/>
          <a:p>
            <a:r>
              <a:rPr lang="de-DE" sz="4400" dirty="0"/>
              <a:t>Standort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305E6C-5ABD-67CF-5569-10B0D647714A}"/>
              </a:ext>
            </a:extLst>
          </p:cNvPr>
          <p:cNvSpPr txBox="1"/>
          <p:nvPr/>
        </p:nvSpPr>
        <p:spPr>
          <a:xfrm>
            <a:off x="4281330" y="6340244"/>
            <a:ext cx="7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Fremdfirmen Unterweisung Vorlage von </a:t>
            </a:r>
            <a:r>
              <a:rPr lang="de-DE" dirty="0" err="1"/>
              <a:t>CIT</a:t>
            </a:r>
            <a:r>
              <a:rPr lang="de-DE" dirty="0"/>
              <a:t> Terminals | </a:t>
            </a:r>
            <a:r>
              <a:rPr lang="de-DE" dirty="0" err="1"/>
              <a:t>intermundia-eshop.de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88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408D0-4F40-DEB8-DF7A-50E2BB13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Registrierung und Ihr Ansprechpartner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82F563-7AAE-6942-9453-34842A694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Eingabe der persönlichen Daten, Kontaktdaten</a:t>
            </a:r>
          </a:p>
          <a:p>
            <a:r>
              <a:rPr lang="de-DE" dirty="0"/>
              <a:t>Auswahl des Ansprechpartners am Standort</a:t>
            </a:r>
          </a:p>
          <a:p>
            <a:endParaRPr lang="de-DE" dirty="0"/>
          </a:p>
          <a:p>
            <a:r>
              <a:rPr lang="de-DE" dirty="0"/>
              <a:t>Auswahl aus vorhandenen Fremdfirmen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1466AC0-6819-DE19-D588-3FD3D79D5F17}"/>
              </a:ext>
            </a:extLst>
          </p:cNvPr>
          <p:cNvSpPr txBox="1"/>
          <p:nvPr/>
        </p:nvSpPr>
        <p:spPr>
          <a:xfrm>
            <a:off x="4281330" y="6340244"/>
            <a:ext cx="7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Fremdfirmen Unterweisung Vorlage von </a:t>
            </a:r>
            <a:r>
              <a:rPr lang="de-DE" dirty="0" err="1"/>
              <a:t>CIT</a:t>
            </a:r>
            <a:r>
              <a:rPr lang="de-DE" dirty="0"/>
              <a:t> Terminals | </a:t>
            </a:r>
            <a:r>
              <a:rPr lang="de-DE" dirty="0" err="1"/>
              <a:t>intermundia-eshop.de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91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1E48D-FA36-7E96-14CA-44457A69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Begrüßung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518A99-97A8-11F5-2A9C-5FF34629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Bitte lesen die nachfolgende Unterweisungen sorgfältig bis zum Ende durch.</a:t>
            </a:r>
          </a:p>
          <a:p>
            <a:r>
              <a:rPr lang="de-DE" dirty="0"/>
              <a:t>Am Ende der Unterweisung erhalten Sie Ihren Besucherausweis mit einer Gültigkeit von X Tagen.</a:t>
            </a:r>
          </a:p>
          <a:p>
            <a:r>
              <a:rPr lang="de-DE" dirty="0"/>
              <a:t>Alle Besucher müssen sich registrieren und anmelden. </a:t>
            </a:r>
          </a:p>
          <a:p>
            <a:r>
              <a:rPr lang="de-DE" dirty="0"/>
              <a:t>Beim Verlassen des Geländes müssen Sie sich hier am Terminal abmelden.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6327BD-6891-3EE1-0781-97EF9F9F4F75}"/>
              </a:ext>
            </a:extLst>
          </p:cNvPr>
          <p:cNvSpPr txBox="1"/>
          <p:nvPr/>
        </p:nvSpPr>
        <p:spPr>
          <a:xfrm>
            <a:off x="4281330" y="6340244"/>
            <a:ext cx="7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Fremdfirmen Unterweisung Vorlage von </a:t>
            </a:r>
            <a:r>
              <a:rPr lang="de-DE" dirty="0" err="1"/>
              <a:t>CIT</a:t>
            </a:r>
            <a:r>
              <a:rPr lang="de-DE" dirty="0"/>
              <a:t> Terminals | </a:t>
            </a:r>
            <a:r>
              <a:rPr lang="de-DE" dirty="0" err="1"/>
              <a:t>intermundia-eshop.de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272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1E48D-FA36-7E96-14CA-44457A69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Grundregeln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518A99-97A8-11F5-2A9C-5FF346297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080" y="1825625"/>
            <a:ext cx="9697720" cy="4351338"/>
          </a:xfrm>
        </p:spPr>
        <p:txBody>
          <a:bodyPr/>
          <a:lstStyle/>
          <a:p>
            <a:r>
              <a:rPr lang="de-DE" dirty="0"/>
              <a:t>Die zulässige Höchstgeschwindigkeit beträgt 10 km/h, die Es gilt die Straßenverkehrsordnung ist einzuhalten.</a:t>
            </a:r>
          </a:p>
          <a:p>
            <a:endParaRPr lang="de-DE" dirty="0"/>
          </a:p>
          <a:p>
            <a:r>
              <a:rPr lang="de-DE" dirty="0"/>
              <a:t>Auf dem gesamten Betriebsgelände gilt ein Rauchverbot. Rauchen nur auf ausgewiesen Zonen erlaubt.</a:t>
            </a:r>
          </a:p>
          <a:p>
            <a:endParaRPr lang="de-DE" dirty="0"/>
          </a:p>
          <a:p>
            <a:r>
              <a:rPr lang="de-DE" dirty="0"/>
              <a:t>Fotografierverbot am gesamten Standort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6327BD-6891-3EE1-0781-97EF9F9F4F75}"/>
              </a:ext>
            </a:extLst>
          </p:cNvPr>
          <p:cNvSpPr txBox="1"/>
          <p:nvPr/>
        </p:nvSpPr>
        <p:spPr>
          <a:xfrm>
            <a:off x="4281330" y="6340244"/>
            <a:ext cx="7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Fremdfirmen Unterweisung Vorlage von </a:t>
            </a:r>
            <a:r>
              <a:rPr lang="de-DE" dirty="0" err="1"/>
              <a:t>CIT</a:t>
            </a:r>
            <a:r>
              <a:rPr lang="de-DE" dirty="0"/>
              <a:t> Terminals | </a:t>
            </a:r>
            <a:r>
              <a:rPr lang="de-DE" dirty="0" err="1"/>
              <a:t>intermundia-eshop.de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6FFD2D-AE15-D8C4-C1C8-8EDBA16F3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143030" cy="111037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6382003-1D51-6E7E-FC2E-3822901E2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4" y="2935997"/>
            <a:ext cx="1099486" cy="108315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0680D03-433B-CD6A-A9B9-43C899BF3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1" y="4308552"/>
            <a:ext cx="1028727" cy="10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5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1E48D-FA36-7E96-14CA-44457A69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Grundregeln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518A99-97A8-11F5-2A9C-5FF346297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080" y="1825625"/>
            <a:ext cx="9697720" cy="4351338"/>
          </a:xfrm>
        </p:spPr>
        <p:txBody>
          <a:bodyPr/>
          <a:lstStyle/>
          <a:p>
            <a:r>
              <a:rPr lang="de-DE" dirty="0"/>
              <a:t>Rettungswege freihalten, Parken nur auf ausgewiesenen Zonen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Es gelten Zutrittsbeschränkungen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Fotografierverbot am gesamten Standort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6327BD-6891-3EE1-0781-97EF9F9F4F75}"/>
              </a:ext>
            </a:extLst>
          </p:cNvPr>
          <p:cNvSpPr txBox="1"/>
          <p:nvPr/>
        </p:nvSpPr>
        <p:spPr>
          <a:xfrm>
            <a:off x="4281330" y="6340244"/>
            <a:ext cx="7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Fremdfirmen Unterweisung Vorlage von </a:t>
            </a:r>
            <a:r>
              <a:rPr lang="de-DE" dirty="0" err="1"/>
              <a:t>CIT</a:t>
            </a:r>
            <a:r>
              <a:rPr lang="de-DE" dirty="0"/>
              <a:t> Terminals | </a:t>
            </a:r>
            <a:r>
              <a:rPr lang="de-DE" dirty="0" err="1"/>
              <a:t>intermundia-eshop.de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0680D03-433B-CD6A-A9B9-43C899BF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13" y="4593032"/>
            <a:ext cx="1028727" cy="1045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A6FC7EF-6320-80DE-401E-02356D85C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4" y="1523079"/>
            <a:ext cx="1262776" cy="126821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1F47598-498E-5D55-9851-9D755BE3F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40" y="3116719"/>
            <a:ext cx="1072271" cy="9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3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1E48D-FA36-7E96-14CA-44457A69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Schutzausrüstung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518A99-97A8-11F5-2A9C-5FF346297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080" y="1825625"/>
            <a:ext cx="9697720" cy="4351338"/>
          </a:xfrm>
        </p:spPr>
        <p:txBody>
          <a:bodyPr/>
          <a:lstStyle/>
          <a:p>
            <a:r>
              <a:rPr lang="de-DE" dirty="0"/>
              <a:t>Rettungswege freihalten, Parken nur auf ausgewiesenen Zonen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Auf dem gesamten Betriebsgelände gilt ein Rauchverbot. Rauchen nur auf ausgewiesen Zonen erlaubt.</a:t>
            </a:r>
          </a:p>
          <a:p>
            <a:endParaRPr lang="de-DE" dirty="0"/>
          </a:p>
          <a:p>
            <a:r>
              <a:rPr lang="de-DE" dirty="0"/>
              <a:t>Fotografierverbot am gesamten Standort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6327BD-6891-3EE1-0781-97EF9F9F4F75}"/>
              </a:ext>
            </a:extLst>
          </p:cNvPr>
          <p:cNvSpPr txBox="1"/>
          <p:nvPr/>
        </p:nvSpPr>
        <p:spPr>
          <a:xfrm>
            <a:off x="4281330" y="6340244"/>
            <a:ext cx="7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Fremdfirmen Unterweisung Vorlage von </a:t>
            </a:r>
            <a:r>
              <a:rPr lang="de-DE" dirty="0" err="1"/>
              <a:t>CIT</a:t>
            </a:r>
            <a:r>
              <a:rPr lang="de-DE" dirty="0"/>
              <a:t> Terminals | </a:t>
            </a:r>
            <a:r>
              <a:rPr lang="de-DE" dirty="0" err="1"/>
              <a:t>intermundia-eshop.de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6382003-1D51-6E7E-FC2E-3822901E2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94" y="3064226"/>
            <a:ext cx="1099486" cy="108315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0680D03-433B-CD6A-A9B9-43C899BF3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53" y="4420311"/>
            <a:ext cx="1028727" cy="1045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A6FC7EF-6320-80DE-401E-02356D85C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4" y="1523079"/>
            <a:ext cx="1262776" cy="12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6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1E48D-FA36-7E96-14CA-44457A69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Notrufnummern und Sammelstellen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518A99-97A8-11F5-2A9C-5FF346297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080" y="1825625"/>
            <a:ext cx="9697720" cy="4351338"/>
          </a:xfrm>
        </p:spPr>
        <p:txBody>
          <a:bodyPr/>
          <a:lstStyle/>
          <a:p>
            <a:r>
              <a:rPr lang="de-DE" dirty="0"/>
              <a:t>Benennung der Sammelstellen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Bennenung</a:t>
            </a:r>
            <a:r>
              <a:rPr lang="de-DE" dirty="0"/>
              <a:t> der Fluchtwege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Im Notfall wählen Sie die </a:t>
            </a:r>
            <a:r>
              <a:rPr lang="de-DE" b="1" dirty="0"/>
              <a:t>112</a:t>
            </a:r>
            <a:r>
              <a:rPr lang="de-DE" dirty="0"/>
              <a:t> und diese Notrufnummern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6327BD-6891-3EE1-0781-97EF9F9F4F75}"/>
              </a:ext>
            </a:extLst>
          </p:cNvPr>
          <p:cNvSpPr txBox="1"/>
          <p:nvPr/>
        </p:nvSpPr>
        <p:spPr>
          <a:xfrm>
            <a:off x="4281330" y="6340244"/>
            <a:ext cx="7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Fremdfirmen Unterweisung Vorlage von </a:t>
            </a:r>
            <a:r>
              <a:rPr lang="de-DE" dirty="0" err="1"/>
              <a:t>CIT</a:t>
            </a:r>
            <a:r>
              <a:rPr lang="de-DE" dirty="0"/>
              <a:t> Terminals | </a:t>
            </a:r>
            <a:r>
              <a:rPr lang="de-DE" dirty="0" err="1"/>
              <a:t>intermundia-eshop.de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F5325C-99CD-5031-0FE1-85D89CC98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86" y="1825625"/>
            <a:ext cx="1066828" cy="104505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AB1BE3F-D602-3AC2-4D4B-8BE316A78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02" y="3199842"/>
            <a:ext cx="1001512" cy="100695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5A86ED1-032B-6D01-6062-EB4988D14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72" y="4535958"/>
            <a:ext cx="1055942" cy="105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6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1E48D-FA36-7E96-14CA-44457A69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Lageplan Standort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518A99-97A8-11F5-2A9C-5FF346297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080" y="1825625"/>
            <a:ext cx="9697720" cy="435133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6327BD-6891-3EE1-0781-97EF9F9F4F75}"/>
              </a:ext>
            </a:extLst>
          </p:cNvPr>
          <p:cNvSpPr txBox="1"/>
          <p:nvPr/>
        </p:nvSpPr>
        <p:spPr>
          <a:xfrm>
            <a:off x="4281330" y="6340244"/>
            <a:ext cx="7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Fremdfirmen Unterweisung Vorlage von </a:t>
            </a:r>
            <a:r>
              <a:rPr lang="de-DE" dirty="0" err="1"/>
              <a:t>CIT</a:t>
            </a:r>
            <a:r>
              <a:rPr lang="de-DE" dirty="0"/>
              <a:t> Terminals | </a:t>
            </a:r>
            <a:r>
              <a:rPr lang="de-DE" dirty="0" err="1"/>
              <a:t>intermundia-eshop.de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2D2E0E9-5DFF-46AC-4F7F-F2D6A4F26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421" y="148424"/>
            <a:ext cx="5480139" cy="61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4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Breitbild</PresentationFormat>
  <Paragraphs>50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</vt:lpstr>
      <vt:lpstr>Beispielhafte Unterweisung von mit einigen ausgewählten Aspekten der DGUV für Fremdfirmen  </vt:lpstr>
      <vt:lpstr>Ihre Registrierung und Ihr Ansprechpartner</vt:lpstr>
      <vt:lpstr>Begrüßung</vt:lpstr>
      <vt:lpstr>Grundregeln</vt:lpstr>
      <vt:lpstr>Grundregeln</vt:lpstr>
      <vt:lpstr>Schutzausrüstung</vt:lpstr>
      <vt:lpstr>Notrufnummern und Sammelstellen</vt:lpstr>
      <vt:lpstr>Lageplan Standort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Andreas Spahr</dc:creator>
  <cp:lastModifiedBy>Andreas Spahr</cp:lastModifiedBy>
  <cp:revision>4</cp:revision>
  <dcterms:created xsi:type="dcterms:W3CDTF">2024-08-14T08:49:49Z</dcterms:created>
  <dcterms:modified xsi:type="dcterms:W3CDTF">2024-08-14T09:22:27Z</dcterms:modified>
</cp:coreProperties>
</file>